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1" r:id="rId6"/>
    <p:sldId id="260" r:id="rId7"/>
    <p:sldId id="270" r:id="rId8"/>
    <p:sldId id="272" r:id="rId9"/>
    <p:sldId id="271" r:id="rId10"/>
    <p:sldId id="262" r:id="rId11"/>
    <p:sldId id="279" r:id="rId12"/>
    <p:sldId id="261" r:id="rId13"/>
    <p:sldId id="273" r:id="rId14"/>
    <p:sldId id="274" r:id="rId15"/>
    <p:sldId id="275" r:id="rId16"/>
    <p:sldId id="276" r:id="rId17"/>
    <p:sldId id="277" r:id="rId18"/>
    <p:sldId id="278" r:id="rId19"/>
    <p:sldId id="269" r:id="rId20"/>
    <p:sldId id="267" r:id="rId21"/>
    <p:sldId id="26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A8DA"/>
    <a:srgbClr val="0E112C"/>
    <a:srgbClr val="0C1144"/>
    <a:srgbClr val="727BD0"/>
    <a:srgbClr val="212933"/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82960" autoAdjust="0"/>
  </p:normalViewPr>
  <p:slideViewPr>
    <p:cSldViewPr snapToGrid="0">
      <p:cViewPr varScale="1">
        <p:scale>
          <a:sx n="64" d="100"/>
          <a:sy n="64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30-Jun-17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th-TH" dirty="0"/>
              <a:t>คลิกเพื่อกระโดดข้ามสิ่งกีดขวาง</a:t>
            </a:r>
            <a:endParaRPr lang="en-US" dirty="0"/>
          </a:p>
          <a:p>
            <a:r>
              <a:rPr lang="en-US" dirty="0"/>
              <a:t>- </a:t>
            </a:r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en-US" dirty="0"/>
              <a:t>- </a:t>
            </a:r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สิ่งกีดขวางจะมีขนาดต่างกันไปโดยการสุ่ม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th-TH" dirty="0"/>
              <a:t>หากโดนสิ่งกีดขวางจะเกมโอเวอร์</a:t>
            </a:r>
          </a:p>
          <a:p>
            <a:r>
              <a:rPr lang="en-US" dirty="0"/>
              <a:t>- </a:t>
            </a:r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en-US" dirty="0"/>
              <a:t>- </a:t>
            </a:r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en-US" dirty="0"/>
              <a:t>- </a:t>
            </a:r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</a:t>
            </a:r>
            <a:r>
              <a:rPr lang="en-US" dirty="0" err="1"/>
              <a:t>im</a:t>
            </a:r>
            <a:r>
              <a:rPr lang="en-US" dirty="0"/>
              <a:t> going to let’s you know about children with severe physical disabilities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I will explain the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of switch activities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Next step is my project that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I’ll show demo 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the last one is conclusion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เมื่อการสื่อสารเป็นเรื่องยาก ทำให้เกิดการเรียนรู้ยากตามมาด้วย</a:t>
            </a:r>
          </a:p>
          <a:p>
            <a:r>
              <a:rPr lang="th-TH" dirty="0"/>
              <a:t>จึงเป็นที่มาของ </a:t>
            </a:r>
            <a:r>
              <a:rPr lang="en-US" dirty="0"/>
              <a:t>switch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vdo Just a moment ago is use a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touch switch</a:t>
            </a:r>
            <a:r>
              <a:rPr lang="ja-JP" alt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/>
              <a:t>sensor </a:t>
            </a:r>
            <a:r>
              <a:rPr lang="en-US" dirty="0"/>
              <a:t>for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of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to control a toy</a:t>
            </a:r>
            <a:endParaRPr kumimoji="1" lang="ja-JP" altLang="en-US" sz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connect with mouse for control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30-Jun-17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30-Jun-17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30-Jun-17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30-Jun-17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30-Jun-17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30-Jun-17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30-Jun-17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30-Jun-17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30-Jun-17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30-Jun-17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30-Jun-17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30-Jun-17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CE7A6A31-0DF8-42A5-996B-F7F46E426730}"/>
              </a:ext>
            </a:extLst>
          </p:cNvPr>
          <p:cNvSpPr/>
          <p:nvPr/>
        </p:nvSpPr>
        <p:spPr>
          <a:xfrm rot="9718493">
            <a:off x="2923436" y="-2847807"/>
            <a:ext cx="13279328" cy="171777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A21EDCB2-2DA2-4815-8B22-3565058D7418}"/>
              </a:ext>
            </a:extLst>
          </p:cNvPr>
          <p:cNvSpPr/>
          <p:nvPr/>
        </p:nvSpPr>
        <p:spPr>
          <a:xfrm flipH="1">
            <a:off x="-2800351" y="2489869"/>
            <a:ext cx="13049249" cy="1707012"/>
          </a:xfrm>
          <a:prstGeom prst="flowChartInputOutput">
            <a:avLst/>
          </a:prstGeom>
          <a:solidFill>
            <a:srgbClr val="0C1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75E95D0-4D72-447B-8374-9A5EAB6E217F}"/>
              </a:ext>
            </a:extLst>
          </p:cNvPr>
          <p:cNvSpPr/>
          <p:nvPr/>
        </p:nvSpPr>
        <p:spPr>
          <a:xfrm flipH="1">
            <a:off x="-2667000" y="2363096"/>
            <a:ext cx="12744449" cy="1707012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050" y="2081009"/>
            <a:ext cx="8458200" cy="1672378"/>
          </a:xfrm>
        </p:spPr>
        <p:txBody>
          <a:bodyPr>
            <a:normAutofit/>
          </a:bodyPr>
          <a:lstStyle/>
          <a:p>
            <a:pPr algn="l"/>
            <a:r>
              <a:rPr lang="en-US" sz="4200" b="1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39036" y="3593054"/>
            <a:ext cx="946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Supervisor Mr. Hisashi Takeshima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2CA3B8-FA29-430C-BAAD-3A35B3DBC5E8}"/>
              </a:ext>
            </a:extLst>
          </p:cNvPr>
          <p:cNvCxnSpPr/>
          <p:nvPr/>
        </p:nvCxnSpPr>
        <p:spPr>
          <a:xfrm>
            <a:off x="96186" y="3612104"/>
            <a:ext cx="8914464" cy="0"/>
          </a:xfrm>
          <a:prstGeom prst="line">
            <a:avLst/>
          </a:prstGeom>
          <a:ln>
            <a:solidFill>
              <a:srgbClr val="0E11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E196C-1608-49AD-A885-BF0DB07E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77500" cy="4600575"/>
          </a:xfrm>
          <a:prstGeom prst="rect">
            <a:avLst/>
          </a:prstGeom>
        </p:spPr>
      </p:pic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6DB36687-AEA4-46E3-AE08-3E8323FD39D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FDD4B08-485A-4912-9C5D-A23087ED55BD}"/>
              </a:ext>
            </a:extLst>
          </p:cNvPr>
          <p:cNvGrpSpPr/>
          <p:nvPr/>
        </p:nvGrpSpPr>
        <p:grpSpPr>
          <a:xfrm>
            <a:off x="2233535" y="110293"/>
            <a:ext cx="7677976" cy="6605300"/>
            <a:chOff x="1750961" y="295198"/>
            <a:chExt cx="9086851" cy="7817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E249E-2557-4656-B860-3CBE6561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48" b="39415"/>
            <a:stretch/>
          </p:blipFill>
          <p:spPr>
            <a:xfrm>
              <a:off x="1750962" y="295198"/>
              <a:ext cx="9086850" cy="12637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A3EEA-665C-4304-B483-F9F3A4A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0961" y="2121317"/>
              <a:ext cx="9086850" cy="5991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10B30-C7A3-41B3-BE3F-755B8A08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042" r="1548"/>
            <a:stretch/>
          </p:blipFill>
          <p:spPr>
            <a:xfrm>
              <a:off x="1750961" y="1558978"/>
              <a:ext cx="9086850" cy="562339"/>
            </a:xfrm>
            <a:prstGeom prst="rect">
              <a:avLst/>
            </a:prstGeom>
          </p:spPr>
        </p:pic>
      </p:grp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5C5995DC-35AB-4F3A-B3B5-01ED5826E21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5936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E0865679-C6FC-494C-90B6-E8955BFD7AA9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8C0184F-15FF-451A-854C-77BFDF36F92A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524656" y="899409"/>
            <a:ext cx="8426490" cy="4227227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7AFC4D83-1A40-4738-82CA-6FB49FE99E3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097B3BA-BAB2-4500-BC7C-88226697DE7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844298" y="743920"/>
            <a:ext cx="9283486" cy="5300420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BD8D5C57-736D-4505-94E7-38CB8CEB06B0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5BB43-47FC-4F3B-900E-D07414502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13728" r="1763" b="2077"/>
          <a:stretch/>
        </p:blipFill>
        <p:spPr>
          <a:xfrm>
            <a:off x="224852" y="599606"/>
            <a:ext cx="11847227" cy="5771213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C5302E4-F062-47F9-BC63-6AD837C7DBF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17860AB2-5170-422D-A0CE-7ED3FB5F6D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5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DB52E096-D4CD-4CF4-BF2F-9A7172FD2452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 (solution)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8B04B25E-ECFE-4F4C-BCE5-155FAD9DC0F1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A98C1A87-6665-49E2-A15E-9EC576390E1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7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16C1926C-C4B6-4E95-B13F-A808D89359F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0B12-A3E3-4FC7-B02B-D3021244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66B6-03CB-4E76-8E61-24741CA4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Page number</a:t>
            </a:r>
          </a:p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Q&amp;A</a:t>
            </a:r>
          </a:p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Topic header</a:t>
            </a:r>
          </a:p>
          <a:p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059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About severely physically handicapped child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All assistance is required for daily living behavior (meal,  excretion, movement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It may also have complications of intellectual impairment if it is caused by brain diseases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ja-JP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52E1D6F-A8C8-40C7-B77D-A42E1902337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17238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ja-JP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Difficulty in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ADFB43-2737-4998-A0D1-AFEE600638EE}"/>
              </a:ext>
            </a:extLst>
          </p:cNvPr>
          <p:cNvSpPr txBox="1">
            <a:spLocks/>
          </p:cNvSpPr>
          <p:nvPr/>
        </p:nvSpPr>
        <p:spPr>
          <a:xfrm>
            <a:off x="990600" y="3929921"/>
            <a:ext cx="10515600" cy="172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Switch activity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5C0D9BB-B215-49D3-B806-09E132E9375C}"/>
              </a:ext>
            </a:extLst>
          </p:cNvPr>
          <p:cNvSpPr/>
          <p:nvPr/>
        </p:nvSpPr>
        <p:spPr>
          <a:xfrm>
            <a:off x="5711252" y="3117954"/>
            <a:ext cx="959371" cy="1259174"/>
          </a:xfrm>
          <a:prstGeom prst="downArrow">
            <a:avLst/>
          </a:prstGeom>
          <a:solidFill>
            <a:srgbClr val="8AA8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942CE7D5-DC90-48AF-B98D-B65F680697C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854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97905" cy="470657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Promote active, active communication and activities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Control toys, home appliances, personal computers with switches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 a part of the body that you can move, operate the switch</a:t>
            </a:r>
          </a:p>
        </p:txBody>
      </p:sp>
      <p:pic>
        <p:nvPicPr>
          <p:cNvPr id="4" name="図 8">
            <a:extLst>
              <a:ext uri="{FF2B5EF4-FFF2-40B4-BE49-F238E27FC236}">
                <a16:creationId xmlns:a16="http://schemas.microsoft.com/office/drawing/2014/main" id="{4BE4BD99-AB5D-480D-B79E-9FBE0F67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1434416"/>
            <a:ext cx="2368296" cy="18507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9">
            <a:extLst>
              <a:ext uri="{FF2B5EF4-FFF2-40B4-BE49-F238E27FC236}">
                <a16:creationId xmlns:a16="http://schemas.microsoft.com/office/drawing/2014/main" id="{E374439F-FEFA-4215-8E63-71777805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4095206"/>
            <a:ext cx="2368296" cy="15689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11">
            <a:extLst>
              <a:ext uri="{FF2B5EF4-FFF2-40B4-BE49-F238E27FC236}">
                <a16:creationId xmlns:a16="http://schemas.microsoft.com/office/drawing/2014/main" id="{02A3870A-B93A-46E7-8BF8-F6083EC2F1FF}"/>
              </a:ext>
            </a:extLst>
          </p:cNvPr>
          <p:cNvSpPr txBox="1"/>
          <p:nvPr/>
        </p:nvSpPr>
        <p:spPr>
          <a:xfrm>
            <a:off x="9269964" y="3285196"/>
            <a:ext cx="236829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touch switch</a:t>
            </a:r>
            <a:endParaRPr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テキスト ボックス 12">
            <a:extLst>
              <a:ext uri="{FF2B5EF4-FFF2-40B4-BE49-F238E27FC236}">
                <a16:creationId xmlns:a16="http://schemas.microsoft.com/office/drawing/2014/main" id="{DE0443C6-F99A-4081-9B41-688753F81D0B}"/>
              </a:ext>
            </a:extLst>
          </p:cNvPr>
          <p:cNvSpPr txBox="1"/>
          <p:nvPr/>
        </p:nvSpPr>
        <p:spPr>
          <a:xfrm>
            <a:off x="9269964" y="5663982"/>
            <a:ext cx="236829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Proximity sensor switch</a:t>
            </a:r>
            <a:endParaRPr lang="ja-JP" altLang="en-US" sz="2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2" descr="http://www.p-supply.co.jp/admin/filebinder/filebinder/loader/Product/244/product_main_image/dc9fe4ca3e8381fd9330e96c7839aeec1104c765/%E3%83%A1%E3%82%A4%E3%83%B3.jpg">
            <a:extLst>
              <a:ext uri="{FF2B5EF4-FFF2-40B4-BE49-F238E27FC236}">
                <a16:creationId xmlns:a16="http://schemas.microsoft.com/office/drawing/2014/main" id="{02DD9397-6C7F-4590-BC3F-9EC7D854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37259" r="49102" b="22814"/>
          <a:stretch/>
        </p:blipFill>
        <p:spPr bwMode="auto">
          <a:xfrm>
            <a:off x="6325941" y="2861585"/>
            <a:ext cx="2368296" cy="138024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8E9715C2-0775-4C2B-A8BF-3331DC7669CC}"/>
              </a:ext>
            </a:extLst>
          </p:cNvPr>
          <p:cNvSpPr txBox="1"/>
          <p:nvPr/>
        </p:nvSpPr>
        <p:spPr>
          <a:xfrm>
            <a:off x="6325942" y="4246729"/>
            <a:ext cx="236377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</a:t>
            </a:r>
            <a:endParaRPr kumimoji="1"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62CB1EA-7577-43C2-B289-8A10BDF9DF8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5AF811-A8A0-461A-8F72-B1F3CA59F695}"/>
              </a:ext>
            </a:extLst>
          </p:cNvPr>
          <p:cNvGrpSpPr/>
          <p:nvPr/>
        </p:nvGrpSpPr>
        <p:grpSpPr>
          <a:xfrm>
            <a:off x="1543987" y="959370"/>
            <a:ext cx="9084040" cy="4991725"/>
            <a:chOff x="1543987" y="959370"/>
            <a:chExt cx="9084040" cy="499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71EF07-2160-4AC7-8914-3D130BBA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2664" t="13971" r="12828" b="13206"/>
            <a:stretch/>
          </p:blipFill>
          <p:spPr>
            <a:xfrm>
              <a:off x="1543987" y="959370"/>
              <a:ext cx="9084040" cy="49917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78A81F-8246-4BA0-8364-4FBDA97069AC}"/>
                </a:ext>
              </a:extLst>
            </p:cNvPr>
            <p:cNvSpPr/>
            <p:nvPr/>
          </p:nvSpPr>
          <p:spPr>
            <a:xfrm>
              <a:off x="5396460" y="2038662"/>
              <a:ext cx="2233534" cy="2188564"/>
            </a:xfrm>
            <a:prstGeom prst="ellipse">
              <a:avLst/>
            </a:prstGeom>
            <a:noFill/>
            <a:ln w="95250" cap="flat">
              <a:solidFill>
                <a:srgbClr val="FF0000">
                  <a:alpha val="93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F810194-6798-4E34-A2EC-B3F23AA2E6D8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2F0E34E-0CF6-43B2-BF95-EDE7289B00B4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D3861FA-3907-4994-ADA4-661CC6F0D5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493</Words>
  <Application>Microsoft Office PowerPoint</Application>
  <PresentationFormat>Widescreen</PresentationFormat>
  <Paragraphs>99</Paragraphs>
  <Slides>22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游ゴシック</vt:lpstr>
      <vt:lpstr>Arial</vt:lpstr>
      <vt:lpstr>Calibri</vt:lpstr>
      <vt:lpstr>Calibri Light</vt:lpstr>
      <vt:lpstr>Cordia New</vt:lpstr>
      <vt:lpstr>TH SarabunPSK</vt:lpstr>
      <vt:lpstr>Wingdings</vt:lpstr>
      <vt:lpstr>Office Theme</vt:lpstr>
      <vt:lpstr>Development of a switch accessible software for the children with severe physical disabilities</vt:lpstr>
      <vt:lpstr>OUTLINE</vt:lpstr>
      <vt:lpstr>Introduction</vt:lpstr>
      <vt:lpstr>PowerPoint Presentation</vt:lpstr>
      <vt:lpstr>Introduction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  <vt:lpstr>remark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42</cp:revision>
  <dcterms:created xsi:type="dcterms:W3CDTF">2017-06-22T05:23:30Z</dcterms:created>
  <dcterms:modified xsi:type="dcterms:W3CDTF">2017-06-30T06:31:34Z</dcterms:modified>
</cp:coreProperties>
</file>